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85" r:id="rId27"/>
    <p:sldId id="287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</p:sldIdLst>
  <p:sldSz cx="9144000" cy="6858000" type="screen4x3"/>
  <p:notesSz cx="6858000" cy="9144000"/>
  <p:embeddedFontLst>
    <p:embeddedFont>
      <p:font typeface="Arial Black" pitchFamily="34" charset="0"/>
      <p:bold r:id="rId43"/>
    </p:embeddedFont>
    <p:embeddedFont>
      <p:font typeface="Eras Bold ITC" charset="0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333333"/>
    <a:srgbClr val="990000"/>
    <a:srgbClr val="969696"/>
    <a:srgbClr val="EAEAEA"/>
    <a:srgbClr val="035540"/>
    <a:srgbClr val="023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6" autoAdjust="0"/>
    <p:restoredTop sz="94660"/>
  </p:normalViewPr>
  <p:slideViewPr>
    <p:cSldViewPr>
      <p:cViewPr varScale="1">
        <p:scale>
          <a:sx n="86" d="100"/>
          <a:sy n="8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84;&#1087;&#1100;&#1102;&#1090;&#1077;&#1088;&#1085;&#1099;&#1081;_&#1074;&#1080;&#1088;&#1091;&#1089;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s-education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38"/>
            <a:ext cx="5572125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Физкультминутка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857375"/>
            <a:ext cx="6715125" cy="38576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все вместе улыбнемся,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Подмигнем слегка друг другу,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Вправо, влево повернемся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кивнем затем по кругу.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идеи победили,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Вверх взметнулись наши руки.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Груз забот с себя стряхнули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продолжим путь науки.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6215063" cy="178593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The CraZy\Desktop\Фотофильмы\5424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357950" y="142852"/>
            <a:ext cx="2613828" cy="201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75" y="2071688"/>
            <a:ext cx="71437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Использованы материалы: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Мельников В.П. Информационная безопасность и защита информации: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учеб.пособие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для студентов высших учебных заведений; 3-е изд., стер.-М.: Издательский центр «Академия», 2008. – 336 с.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Википедия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– свободная энциклопедия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http://ru.wikipedia.org/wiki/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Компьютерный_вирус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Безопасный компьютер и Интернет для детей: новая программа повышения квалификации преподавателей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АПКиППРО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//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Microsoft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 образовании.  — [Электронный ресурс]. — Электрон. дан. –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cop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 2008 – Режим доступа: 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4"/>
              </a:rPr>
              <a:t>http://www.ms-education.ru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72653">
            <a:off x="-120650" y="1454150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1191</Words>
  <Application>Microsoft Office PowerPoint</Application>
  <PresentationFormat>Экран (4:3)</PresentationFormat>
  <Paragraphs>115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Times New Roman</vt:lpstr>
      <vt:lpstr>Wingdings</vt:lpstr>
      <vt:lpstr>Eras Bold ITC</vt:lpstr>
      <vt:lpstr>AF_ComputerEra</vt:lpstr>
      <vt:lpstr>БЕЗОПАСНОСТЬ В СЕТИ ИНТЕРНЕТ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Слайд 13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Слайд 19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Физкультминутка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2013-03-07T07:56:37Z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